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6" r:id="rId3"/>
    <p:sldId id="277" r:id="rId4"/>
    <p:sldId id="278" r:id="rId5"/>
    <p:sldId id="284" r:id="rId6"/>
    <p:sldId id="279" r:id="rId7"/>
    <p:sldId id="280" r:id="rId8"/>
    <p:sldId id="285" r:id="rId9"/>
    <p:sldId id="281" r:id="rId10"/>
    <p:sldId id="283" r:id="rId11"/>
  </p:sldIdLst>
  <p:sldSz cx="9906000" cy="6858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8" autoAdjust="0"/>
    <p:restoredTop sz="95320" autoAdjust="0"/>
  </p:normalViewPr>
  <p:slideViewPr>
    <p:cSldViewPr snapToGrid="0">
      <p:cViewPr varScale="1">
        <p:scale>
          <a:sx n="72" d="100"/>
          <a:sy n="72" d="100"/>
        </p:scale>
        <p:origin x="14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3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348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fld id="{0AE411AB-2BE1-4BE7-8F0B-C7423436DBA1}" type="datetimeFigureOut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5075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1219"/>
            <a:ext cx="5388610" cy="3887361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18830" cy="4953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7318"/>
            <a:ext cx="2918830" cy="495347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F5BF405D-7C2B-4930-B7D8-83789F0DD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73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10-00AD-4300-9A19-6BD63127FDED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05F1-8BA6-46AC-AC5C-FFB8049CCF7F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17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8EFF-001B-4151-A16F-15FD1B7CA5D3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6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8641-DCC8-451C-8C27-DA814AB4B9B1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3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316-9F49-4D1C-A469-55955C2AF5A9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3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719E-5643-4447-B54C-0D103FDC7C25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4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75CF-9C13-4520-9991-0F68AE16F79A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1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13E2-8E40-4D44-933A-CFFDB6552F29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1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096E-6F5B-488B-9F24-90BC1464E206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7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F3C9-FBE8-4877-BAF9-B3F47CC45385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F560-B577-4CD0-B14E-3B344BE015D7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45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F1225-791A-4C76-B735-F71E488BD7BD}" type="datetime1">
              <a:rPr kumimoji="1" lang="ja-JP" altLang="en-US" smtClean="0"/>
              <a:t>2024/3/11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8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490330" y="2961041"/>
            <a:ext cx="89829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メディカル・デバイス・コリドー推進センター運営</a:t>
            </a:r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業務</a:t>
            </a:r>
            <a:endParaRPr lang="en-US" altLang="zh-TW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企画書</a:t>
            </a:r>
          </a:p>
        </p:txBody>
      </p:sp>
      <p:sp>
        <p:nvSpPr>
          <p:cNvPr id="77" name="正方形/長方形 76"/>
          <p:cNvSpPr/>
          <p:nvPr/>
        </p:nvSpPr>
        <p:spPr>
          <a:xfrm>
            <a:off x="195944" y="110107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提案者名等を適宜記載すること。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944" y="270590"/>
            <a:ext cx="1698957" cy="5038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様式第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号の１</a:t>
            </a:r>
            <a:endPara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42" y="2498078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企画書はこの表紙を含め４０スライド以内とすること。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95944" y="158270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作成に際しては「審査基準」を参照すること。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E4863D1-E20D-A10D-6A23-70C6F59F9FE7}"/>
              </a:ext>
            </a:extLst>
          </p:cNvPr>
          <p:cNvSpPr/>
          <p:nvPr/>
        </p:nvSpPr>
        <p:spPr>
          <a:xfrm>
            <a:off x="195942" y="2040389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「業務委託仕様書」に則った内容とすること。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9938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提案価格の妥当性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5944" y="1785315"/>
            <a:ext cx="9433248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見積書（画像）をスライドの中に添付すること。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2230454"/>
            <a:ext cx="94332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別途、見積書の原本を提出すること。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66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事業実施の基本方針、業務内容等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83099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「業務委託仕様書」に定める業務内容を織り込んだ内容とすること。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62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役割分担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83099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「業務委託仕様書」に定める業務内容を織り込んだ内容とすること。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470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事業実施方法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83099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「業務委託仕様書」に定める業務内容を織り込んだ内容とすること。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8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事業の実施方針等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(4)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事業実施計画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830997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「業務委託仕様書」に定める業務内容を織り込んだ内容とすること。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726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類似事業の経験、専門知識等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6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組織としての事業実施能力・体制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551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業務従事者の経験・能力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21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その他の提案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計画素案に向けた提案</a:t>
            </a:r>
            <a:endParaRPr lang="en-US" altLang="zh-TW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「審査基準」の「評価内容」を踏まえて提案内容を記載すること。</a:t>
            </a:r>
            <a:endParaRPr lang="en-US" altLang="ja-JP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ページ数については、複数枚であることに差し支えない（スライドの追加などにより適宜対応すること）。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5581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2230</TotalTime>
  <Words>709</Words>
  <Application>Microsoft Office PowerPoint</Application>
  <PresentationFormat>A4 210 x 297 mm</PresentationFormat>
  <Paragraphs>59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栗原 杏奈</cp:lastModifiedBy>
  <cp:revision>7</cp:revision>
  <cp:lastPrinted>2020-03-30T07:53:34Z</cp:lastPrinted>
  <dcterms:created xsi:type="dcterms:W3CDTF">2019-04-23T07:28:54Z</dcterms:created>
  <dcterms:modified xsi:type="dcterms:W3CDTF">2024-03-11T01:29:42Z</dcterms:modified>
</cp:coreProperties>
</file>