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6" r:id="rId3"/>
    <p:sldId id="277" r:id="rId4"/>
    <p:sldId id="278" r:id="rId5"/>
    <p:sldId id="284" r:id="rId6"/>
    <p:sldId id="279" r:id="rId7"/>
    <p:sldId id="280" r:id="rId8"/>
    <p:sldId id="285" r:id="rId9"/>
    <p:sldId id="281" r:id="rId10"/>
    <p:sldId id="283" r:id="rId11"/>
  </p:sldIdLst>
  <p:sldSz cx="9906000" cy="6858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72" d="100"/>
          <a:sy n="72" d="100"/>
        </p:scale>
        <p:origin x="14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5075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19"/>
            <a:ext cx="5388610" cy="3887361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490330" y="2961041"/>
            <a:ext cx="89829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メディカル・デバイス・コリドー推進センター新機軸運営</a:t>
            </a: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業務</a:t>
            </a:r>
            <a:endParaRPr lang="en-US" altLang="zh-TW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企画書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号の１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78603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企画書はこの表紙を含め４０スライド以内とすること。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9938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提案価格の妥当性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5944" y="1785315"/>
            <a:ext cx="9433248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見積書（画像）をスライドとして添付すること。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2230454"/>
            <a:ext cx="94332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別途、見積書の原本を提出すること。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6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事業実施の基本方針、業務内容等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役割分担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事業実施方法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事業実施計画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26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類似事業の経験、専門知識等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組織としての事業実施能力・体制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業務従事者の経験・能力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その他の提案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計画素案に向けた提案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558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2213</TotalTime>
  <Words>638</Words>
  <Application>Microsoft Office PowerPoint</Application>
  <PresentationFormat>A4 210 x 297 mm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栗原 杏奈</cp:lastModifiedBy>
  <cp:revision>1</cp:revision>
  <cp:lastPrinted>2020-03-30T07:53:34Z</cp:lastPrinted>
  <dcterms:created xsi:type="dcterms:W3CDTF">2019-04-23T07:28:54Z</dcterms:created>
  <dcterms:modified xsi:type="dcterms:W3CDTF">2023-07-24T08:42:51Z</dcterms:modified>
</cp:coreProperties>
</file>