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75" r:id="rId2"/>
    <p:sldId id="287" r:id="rId3"/>
    <p:sldId id="277" r:id="rId4"/>
    <p:sldId id="278" r:id="rId5"/>
    <p:sldId id="286" r:id="rId6"/>
    <p:sldId id="279" r:id="rId7"/>
    <p:sldId id="283" r:id="rId8"/>
  </p:sldIdLst>
  <p:sldSz cx="9906000" cy="6858000" type="A4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8" autoAdjust="0"/>
    <p:restoredTop sz="95320" autoAdjust="0"/>
  </p:normalViewPr>
  <p:slideViewPr>
    <p:cSldViewPr snapToGrid="0">
      <p:cViewPr varScale="1">
        <p:scale>
          <a:sx n="80" d="100"/>
          <a:sy n="80" d="100"/>
        </p:scale>
        <p:origin x="108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714C816-C165-4564-A055-8540293759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B63EC22-52F5-4E1E-8917-BCFAB518316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7EFE7-AF49-445D-919D-5A9F175DD251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91BF92-FE01-4DE2-993D-951ACA40F8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45FA800-992E-4D82-B62B-C5077E079A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736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D3DC2-53E5-4D97-8496-C134DF25F8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6142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348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348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fld id="{0AE411AB-2BE1-4BE7-8F0B-C7423436DBA1}" type="datetimeFigureOut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5075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00" tIns="45400" rIns="90800" bIns="454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51219"/>
            <a:ext cx="5388610" cy="3887361"/>
          </a:xfrm>
          <a:prstGeom prst="rect">
            <a:avLst/>
          </a:prstGeom>
        </p:spPr>
        <p:txBody>
          <a:bodyPr vert="horz" lIns="90800" tIns="45400" rIns="90800" bIns="454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18830" cy="495347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7318"/>
            <a:ext cx="2918830" cy="495347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F5BF405D-7C2B-4930-B7D8-83789F0DD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7309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33C8-4028-4813-B14A-2D5C568A4D62}" type="datetime1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4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3E581-92FB-4B81-8DAA-90E1BF7679BC}" type="datetime1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17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F94A-3B3D-49DC-9C71-5D4DDA5D6FB8}" type="datetime1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60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63934-02A1-4582-9CDE-FC5217A78A2C}" type="datetime1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33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A56D7-3944-42FD-ACF9-83FB3ABEFB03}" type="datetime1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38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DCE6-2540-496A-AC7B-C0E58CF35D7C}" type="datetime1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54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4D010-E21C-41FE-A57C-156E6CDC94C1}" type="datetime1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18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720A-CC28-4ABD-A2A4-8FAD256E6F1A}" type="datetime1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01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E73E6-04CA-4680-AA1D-F28F16833D4E}" type="datetime1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75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C8E03-D49C-4AFA-8E41-2F7DB79FE0C1}" type="datetime1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6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AAD70-68A7-4213-9E60-38A0D323E8B9}" type="datetime1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45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C362F-E956-4CB1-A6EC-E1EF5E240A8F}" type="datetime1">
              <a:rPr kumimoji="1" lang="ja-JP" altLang="en-US" smtClean="0"/>
              <a:t>2023/7/20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85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530087" y="2961041"/>
            <a:ext cx="89432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やまなし水素・燃料電池産業支援窓口ウェブサイト制作業務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zh-TW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企画書</a:t>
            </a:r>
          </a:p>
        </p:txBody>
      </p:sp>
      <p:sp>
        <p:nvSpPr>
          <p:cNvPr id="77" name="正方形/長方形 76"/>
          <p:cNvSpPr/>
          <p:nvPr/>
        </p:nvSpPr>
        <p:spPr>
          <a:xfrm>
            <a:off x="195944" y="110107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提案者名等を適宜記載すること。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5944" y="270590"/>
            <a:ext cx="1698957" cy="5038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様式第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の１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5944" y="2078603"/>
            <a:ext cx="945859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企画書はこの表紙を含め４０スライド以内とすること。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95944" y="158270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作成に際しては別紙「審査基準」を参照すること。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66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業務遂行能力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類似業務実績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46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業務遂行能力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(2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実施体制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547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業務遂行能力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28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業務遂行能力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(4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役割分担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9967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ウェブサイト制作・デザイン能力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コンテンツ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16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71802" y="149938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価格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提案価格の妥当性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95944" y="1785315"/>
            <a:ext cx="9433248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見積書（画像）をスライドとして添付すること。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2230454"/>
            <a:ext cx="94332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別途、見積書の原本を提出すること。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666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2248</TotalTime>
  <Words>423</Words>
  <Application>Microsoft Office PowerPoint</Application>
  <PresentationFormat>A4 210 x 297 mm</PresentationFormat>
  <Paragraphs>39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窪田 大</cp:lastModifiedBy>
  <cp:revision>7</cp:revision>
  <cp:lastPrinted>2020-12-10T04:57:57Z</cp:lastPrinted>
  <dcterms:created xsi:type="dcterms:W3CDTF">2019-04-23T07:28:54Z</dcterms:created>
  <dcterms:modified xsi:type="dcterms:W3CDTF">2023-07-20T06:41:13Z</dcterms:modified>
</cp:coreProperties>
</file>