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8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飯島 貴徳" userId="d1713f7d-9f8e-490a-aa7a-1277d9ef9797" providerId="ADAL" clId="{F45702A4-6754-451A-AE55-171BC907FFEA}"/>
    <pc:docChg chg="custSel delSld modSld">
      <pc:chgData name="飯島 貴徳" userId="d1713f7d-9f8e-490a-aa7a-1277d9ef9797" providerId="ADAL" clId="{F45702A4-6754-451A-AE55-171BC907FFEA}" dt="2025-10-09T02:42:59.509" v="2" actId="478"/>
      <pc:docMkLst>
        <pc:docMk/>
      </pc:docMkLst>
      <pc:sldChg chg="del">
        <pc:chgData name="飯島 貴徳" userId="d1713f7d-9f8e-490a-aa7a-1277d9ef9797" providerId="ADAL" clId="{F45702A4-6754-451A-AE55-171BC907FFEA}" dt="2025-10-09T02:42:31.415" v="0" actId="47"/>
        <pc:sldMkLst>
          <pc:docMk/>
          <pc:sldMk cId="3832824531" sldId="256"/>
        </pc:sldMkLst>
      </pc:sldChg>
      <pc:sldChg chg="del">
        <pc:chgData name="飯島 貴徳" userId="d1713f7d-9f8e-490a-aa7a-1277d9ef9797" providerId="ADAL" clId="{F45702A4-6754-451A-AE55-171BC907FFEA}" dt="2025-10-09T02:42:34.290" v="1" actId="47"/>
        <pc:sldMkLst>
          <pc:docMk/>
          <pc:sldMk cId="1836410120" sldId="257"/>
        </pc:sldMkLst>
      </pc:sldChg>
      <pc:sldChg chg="delSp mod">
        <pc:chgData name="飯島 貴徳" userId="d1713f7d-9f8e-490a-aa7a-1277d9ef9797" providerId="ADAL" clId="{F45702A4-6754-451A-AE55-171BC907FFEA}" dt="2025-10-09T02:42:59.509" v="2" actId="478"/>
        <pc:sldMkLst>
          <pc:docMk/>
          <pc:sldMk cId="634954838" sldId="258"/>
        </pc:sldMkLst>
        <pc:spChg chg="del">
          <ac:chgData name="飯島 貴徳" userId="d1713f7d-9f8e-490a-aa7a-1277d9ef9797" providerId="ADAL" clId="{F45702A4-6754-451A-AE55-171BC907FFEA}" dt="2025-10-09T02:42:59.509" v="2" actId="478"/>
          <ac:spMkLst>
            <pc:docMk/>
            <pc:sldMk cId="634954838" sldId="258"/>
            <ac:spMk id="26" creationId="{79679207-CB66-4CFD-3D65-8B9DD9F00AC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8672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337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6000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5854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590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84272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23993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061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2807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0326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2901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824D4E-230E-4D56-A75D-D36F23BA3914}" type="datetimeFigureOut">
              <a:rPr kumimoji="1" lang="ja-JP" altLang="en-US" smtClean="0"/>
              <a:t>2025/11/6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A5C13E-A9E6-47F3-907C-0776F56AB7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616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D3E89F-801E-D4CD-F375-D07197BC05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15D14A44-7134-19CB-1F1D-AE2DF4E33D40}"/>
              </a:ext>
            </a:extLst>
          </p:cNvPr>
          <p:cNvSpPr/>
          <p:nvPr/>
        </p:nvSpPr>
        <p:spPr>
          <a:xfrm>
            <a:off x="0" y="490885"/>
            <a:ext cx="6858000" cy="550248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企業名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108A4B93-025D-C7B4-D744-F7219231CD11}"/>
              </a:ext>
            </a:extLst>
          </p:cNvPr>
          <p:cNvSpPr/>
          <p:nvPr/>
        </p:nvSpPr>
        <p:spPr>
          <a:xfrm>
            <a:off x="86627" y="8503689"/>
            <a:ext cx="6699184" cy="1352580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30824CB-D8E1-8827-F115-EC1DE9F0D924}"/>
              </a:ext>
            </a:extLst>
          </p:cNvPr>
          <p:cNvSpPr/>
          <p:nvPr/>
        </p:nvSpPr>
        <p:spPr>
          <a:xfrm>
            <a:off x="86627" y="8503690"/>
            <a:ext cx="962527" cy="394820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企業情報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B0F2219-9F73-5105-43B8-533E4CF316C0}"/>
              </a:ext>
            </a:extLst>
          </p:cNvPr>
          <p:cNvSpPr txBox="1"/>
          <p:nvPr/>
        </p:nvSpPr>
        <p:spPr>
          <a:xfrm>
            <a:off x="1083639" y="8554949"/>
            <a:ext cx="185178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住所　：　●●県●●●●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9D4A3B5E-4F11-2501-296D-56E7146F940A}"/>
              </a:ext>
            </a:extLst>
          </p:cNvPr>
          <p:cNvSpPr txBox="1"/>
          <p:nvPr/>
        </p:nvSpPr>
        <p:spPr>
          <a:xfrm>
            <a:off x="3631023" y="8550324"/>
            <a:ext cx="14318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URL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：　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Https//</a:t>
            </a:r>
            <a:endParaRPr kumimoji="1" lang="ja-JP" altLang="en-US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4669E153-BF67-929E-3A1C-8A48FFF0E86F}"/>
              </a:ext>
            </a:extLst>
          </p:cNvPr>
          <p:cNvGrpSpPr/>
          <p:nvPr/>
        </p:nvGrpSpPr>
        <p:grpSpPr>
          <a:xfrm>
            <a:off x="5832909" y="8846016"/>
            <a:ext cx="847714" cy="904375"/>
            <a:chOff x="5775159" y="8701641"/>
            <a:chExt cx="847714" cy="904375"/>
          </a:xfrm>
        </p:grpSpPr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68E659AD-8F85-E870-D204-B9C12D8221E2}"/>
                </a:ext>
              </a:extLst>
            </p:cNvPr>
            <p:cNvSpPr/>
            <p:nvPr/>
          </p:nvSpPr>
          <p:spPr>
            <a:xfrm>
              <a:off x="5775159" y="8701641"/>
              <a:ext cx="847714" cy="904375"/>
            </a:xfrm>
            <a:prstGeom prst="rect">
              <a:avLst/>
            </a:prstGeom>
            <a:noFill/>
            <a:ln>
              <a:solidFill>
                <a:schemeClr val="bg2">
                  <a:lumMod val="50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DBE1D270-2943-8015-AFE5-DDFDE2D4E04A}"/>
                </a:ext>
              </a:extLst>
            </p:cNvPr>
            <p:cNvSpPr txBox="1"/>
            <p:nvPr/>
          </p:nvSpPr>
          <p:spPr>
            <a:xfrm>
              <a:off x="5809326" y="8932243"/>
              <a:ext cx="779380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二次元</a:t>
              </a:r>
              <a:endParaRPr kumimoji="1"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  <a:p>
              <a:pPr algn="ctr"/>
              <a:r>
                <a:rPr kumimoji="1" lang="ja-JP" altLang="en-US" sz="1000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バーコード</a:t>
              </a:r>
            </a:p>
          </p:txBody>
        </p:sp>
      </p:grpSp>
      <p:sp>
        <p:nvSpPr>
          <p:cNvPr id="17" name="角丸四角形 9">
            <a:extLst>
              <a:ext uri="{FF2B5EF4-FFF2-40B4-BE49-F238E27FC236}">
                <a16:creationId xmlns:a16="http://schemas.microsoft.com/office/drawing/2014/main" id="{77B336F2-4DF8-AA86-605A-B3CC50619000}"/>
              </a:ext>
            </a:extLst>
          </p:cNvPr>
          <p:cNvSpPr/>
          <p:nvPr/>
        </p:nvSpPr>
        <p:spPr>
          <a:xfrm>
            <a:off x="70932" y="75997"/>
            <a:ext cx="1260115" cy="365338"/>
          </a:xfrm>
          <a:prstGeom prst="roundRect">
            <a:avLst>
              <a:gd name="adj" fmla="val 24282"/>
            </a:avLst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36000" tIns="0" rIns="36000" bIns="0" rtlCol="0" anchor="ctr"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山梨県</a:t>
            </a:r>
          </a:p>
        </p:txBody>
      </p:sp>
      <p:grpSp>
        <p:nvGrpSpPr>
          <p:cNvPr id="40" name="グループ化 39">
            <a:extLst>
              <a:ext uri="{FF2B5EF4-FFF2-40B4-BE49-F238E27FC236}">
                <a16:creationId xmlns:a16="http://schemas.microsoft.com/office/drawing/2014/main" id="{51FB6B63-B579-84D1-6BE1-E3202D0691E7}"/>
              </a:ext>
            </a:extLst>
          </p:cNvPr>
          <p:cNvGrpSpPr/>
          <p:nvPr/>
        </p:nvGrpSpPr>
        <p:grpSpPr>
          <a:xfrm>
            <a:off x="86627" y="3166366"/>
            <a:ext cx="6699184" cy="1640602"/>
            <a:chOff x="86627" y="3840129"/>
            <a:chExt cx="6699184" cy="2098711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9F827560-3F16-119A-B14B-8A257CC3606B}"/>
                </a:ext>
              </a:extLst>
            </p:cNvPr>
            <p:cNvSpPr/>
            <p:nvPr/>
          </p:nvSpPr>
          <p:spPr>
            <a:xfrm>
              <a:off x="86627" y="3840129"/>
              <a:ext cx="6699184" cy="2098711"/>
            </a:xfrm>
            <a:prstGeom prst="rect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E5D6EA26-FC6F-6EE7-C218-283D39141545}"/>
                </a:ext>
              </a:extLst>
            </p:cNvPr>
            <p:cNvSpPr/>
            <p:nvPr/>
          </p:nvSpPr>
          <p:spPr>
            <a:xfrm>
              <a:off x="86627" y="3842747"/>
              <a:ext cx="962527" cy="341696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特徴・</a:t>
              </a:r>
              <a:r>
                <a:rPr kumimoji="1" lang="en-US" altLang="ja-JP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PR</a:t>
              </a:r>
              <a:endPara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endParaRPr>
            </a:p>
          </p:txBody>
        </p:sp>
      </p:grp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110CB021-4AB5-0821-3076-8C401AB22687}"/>
              </a:ext>
            </a:extLst>
          </p:cNvPr>
          <p:cNvSpPr/>
          <p:nvPr/>
        </p:nvSpPr>
        <p:spPr>
          <a:xfrm>
            <a:off x="1083639" y="3174796"/>
            <a:ext cx="537420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/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貴社製品の強み・他社との違い等 </a:t>
            </a: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PR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ポイントをご記載ください。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04ED9728-A668-A243-A053-6F298DF489AB}"/>
              </a:ext>
            </a:extLst>
          </p:cNvPr>
          <p:cNvSpPr/>
          <p:nvPr/>
        </p:nvSpPr>
        <p:spPr>
          <a:xfrm>
            <a:off x="264349" y="3669309"/>
            <a:ext cx="5374201" cy="1069524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●●●●●●</a:t>
            </a: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9B3C2A1A-6074-AF2C-FA5A-74FC91AB325C}"/>
              </a:ext>
            </a:extLst>
          </p:cNvPr>
          <p:cNvGrpSpPr/>
          <p:nvPr/>
        </p:nvGrpSpPr>
        <p:grpSpPr>
          <a:xfrm>
            <a:off x="61307" y="7167962"/>
            <a:ext cx="6714879" cy="1260544"/>
            <a:chOff x="61307" y="7167962"/>
            <a:chExt cx="6714879" cy="1260544"/>
          </a:xfrm>
        </p:grpSpPr>
        <p:sp>
          <p:nvSpPr>
            <p:cNvPr id="25" name="正方形/長方形 24">
              <a:extLst>
                <a:ext uri="{FF2B5EF4-FFF2-40B4-BE49-F238E27FC236}">
                  <a16:creationId xmlns:a16="http://schemas.microsoft.com/office/drawing/2014/main" id="{05A61488-559F-108A-D589-5E97AB20C0BE}"/>
                </a:ext>
              </a:extLst>
            </p:cNvPr>
            <p:cNvSpPr/>
            <p:nvPr/>
          </p:nvSpPr>
          <p:spPr>
            <a:xfrm>
              <a:off x="77002" y="7167962"/>
              <a:ext cx="6699184" cy="1260544"/>
            </a:xfrm>
            <a:prstGeom prst="rect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正方形/長方形 31">
              <a:extLst>
                <a:ext uri="{FF2B5EF4-FFF2-40B4-BE49-F238E27FC236}">
                  <a16:creationId xmlns:a16="http://schemas.microsoft.com/office/drawing/2014/main" id="{94181B8B-C7A6-166D-E22A-8882E5E55304}"/>
                </a:ext>
              </a:extLst>
            </p:cNvPr>
            <p:cNvSpPr/>
            <p:nvPr/>
          </p:nvSpPr>
          <p:spPr>
            <a:xfrm>
              <a:off x="61307" y="7184104"/>
              <a:ext cx="3569716" cy="341001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医療・ヘルスケア分野での実績・技術応用イメージ</a:t>
              </a:r>
            </a:p>
          </p:txBody>
        </p:sp>
      </p:grp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9FDC5380-B469-E84B-628A-A2FE3DAC0950}"/>
              </a:ext>
            </a:extLst>
          </p:cNvPr>
          <p:cNvSpPr/>
          <p:nvPr/>
        </p:nvSpPr>
        <p:spPr>
          <a:xfrm>
            <a:off x="248328" y="7566779"/>
            <a:ext cx="5374201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医療・ヘルスケア分野での実績、技術応用イメージ等をご記載ください。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4" name="正方形/長方形 33">
            <a:extLst>
              <a:ext uri="{FF2B5EF4-FFF2-40B4-BE49-F238E27FC236}">
                <a16:creationId xmlns:a16="http://schemas.microsoft.com/office/drawing/2014/main" id="{3968C8C8-C49E-5A41-61D4-B303214F869E}"/>
              </a:ext>
            </a:extLst>
          </p:cNvPr>
          <p:cNvSpPr/>
          <p:nvPr/>
        </p:nvSpPr>
        <p:spPr>
          <a:xfrm>
            <a:off x="280226" y="7840809"/>
            <a:ext cx="6324357" cy="4693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例：●●の試作・開発中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●●の分野で、●●と取引実績あり、●●大学と共同研究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36" name="正方形/長方形 35">
            <a:extLst>
              <a:ext uri="{FF2B5EF4-FFF2-40B4-BE49-F238E27FC236}">
                <a16:creationId xmlns:a16="http://schemas.microsoft.com/office/drawing/2014/main" id="{F1FB7205-AB4C-21EA-A929-19E410D9CBC3}"/>
              </a:ext>
            </a:extLst>
          </p:cNvPr>
          <p:cNvSpPr/>
          <p:nvPr/>
        </p:nvSpPr>
        <p:spPr>
          <a:xfrm>
            <a:off x="86629" y="1128898"/>
            <a:ext cx="2969820" cy="1969061"/>
          </a:xfrm>
          <a:prstGeom prst="rect">
            <a:avLst/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bg2">
                    <a:lumMod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写真・イラスト等</a:t>
            </a:r>
            <a:endParaRPr kumimoji="1" lang="en-US" altLang="ja-JP" b="1" dirty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（製品</a:t>
            </a:r>
            <a:r>
              <a:rPr kumimoji="1" lang="en-US" altLang="ja-JP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/</a:t>
            </a:r>
            <a:r>
              <a:rPr kumimoji="1" lang="ja-JP" altLang="en-US" b="1" dirty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ロゴマーク等）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FE7CEEAE-F8E9-3352-EFE0-E708C7068C75}"/>
              </a:ext>
            </a:extLst>
          </p:cNvPr>
          <p:cNvSpPr txBox="1"/>
          <p:nvPr/>
        </p:nvSpPr>
        <p:spPr>
          <a:xfrm>
            <a:off x="156475" y="9338982"/>
            <a:ext cx="31742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許認可　：　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ISO13485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、医療機器製造業 等</a:t>
            </a: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15F95198-9793-AD8F-8BA5-83E62020C431}"/>
              </a:ext>
            </a:extLst>
          </p:cNvPr>
          <p:cNvSpPr/>
          <p:nvPr/>
        </p:nvSpPr>
        <p:spPr>
          <a:xfrm>
            <a:off x="3137836" y="1128898"/>
            <a:ext cx="3633536" cy="1969061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AB485C70-66AA-A787-C46E-9114345B2182}"/>
              </a:ext>
            </a:extLst>
          </p:cNvPr>
          <p:cNvSpPr/>
          <p:nvPr/>
        </p:nvSpPr>
        <p:spPr>
          <a:xfrm>
            <a:off x="3250259" y="1258233"/>
            <a:ext cx="3380502" cy="72327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貴社もしくは今回展示する製品のキャッチ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フレーズや特徴をあらわすワードをご記載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1422D8A9-745E-C605-CA83-11E7F4F52CDB}"/>
              </a:ext>
            </a:extLst>
          </p:cNvPr>
          <p:cNvSpPr/>
          <p:nvPr/>
        </p:nvSpPr>
        <p:spPr>
          <a:xfrm>
            <a:off x="3436219" y="1896796"/>
            <a:ext cx="3152487" cy="1384995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●●●●●●</a:t>
            </a:r>
            <a:endParaRPr lang="en-US" altLang="ja-JP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endParaRPr lang="en-US" altLang="ja-JP" sz="1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grpSp>
        <p:nvGrpSpPr>
          <p:cNvPr id="48" name="グループ化 47">
            <a:extLst>
              <a:ext uri="{FF2B5EF4-FFF2-40B4-BE49-F238E27FC236}">
                <a16:creationId xmlns:a16="http://schemas.microsoft.com/office/drawing/2014/main" id="{E4148BDE-3622-7D64-BE5E-10482314F5FA}"/>
              </a:ext>
            </a:extLst>
          </p:cNvPr>
          <p:cNvGrpSpPr/>
          <p:nvPr/>
        </p:nvGrpSpPr>
        <p:grpSpPr>
          <a:xfrm>
            <a:off x="86627" y="4868915"/>
            <a:ext cx="6699184" cy="1081065"/>
            <a:chOff x="86627" y="3840129"/>
            <a:chExt cx="6699184" cy="2098711"/>
          </a:xfrm>
        </p:grpSpPr>
        <p:sp>
          <p:nvSpPr>
            <p:cNvPr id="49" name="正方形/長方形 48">
              <a:extLst>
                <a:ext uri="{FF2B5EF4-FFF2-40B4-BE49-F238E27FC236}">
                  <a16:creationId xmlns:a16="http://schemas.microsoft.com/office/drawing/2014/main" id="{DC0DA4DF-A258-F218-01DC-22A5FB4E3D6C}"/>
                </a:ext>
              </a:extLst>
            </p:cNvPr>
            <p:cNvSpPr/>
            <p:nvPr/>
          </p:nvSpPr>
          <p:spPr>
            <a:xfrm>
              <a:off x="86627" y="3840129"/>
              <a:ext cx="6699184" cy="2098711"/>
            </a:xfrm>
            <a:prstGeom prst="rect">
              <a:avLst/>
            </a:prstGeom>
            <a:noFill/>
            <a:ln w="285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50" name="正方形/長方形 49">
              <a:extLst>
                <a:ext uri="{FF2B5EF4-FFF2-40B4-BE49-F238E27FC236}">
                  <a16:creationId xmlns:a16="http://schemas.microsoft.com/office/drawing/2014/main" id="{0116F87E-AAA2-98E1-AF21-8875E3BBBD68}"/>
                </a:ext>
              </a:extLst>
            </p:cNvPr>
            <p:cNvSpPr/>
            <p:nvPr/>
          </p:nvSpPr>
          <p:spPr>
            <a:xfrm>
              <a:off x="86627" y="3842748"/>
              <a:ext cx="1703672" cy="607458"/>
            </a:xfrm>
            <a:prstGeom prst="rect">
              <a:avLst/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2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技術分野のキーワード</a:t>
              </a:r>
            </a:p>
          </p:txBody>
        </p:sp>
      </p:grp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69718D1E-0798-F9D6-2EF1-483632173FF5}"/>
              </a:ext>
            </a:extLst>
          </p:cNvPr>
          <p:cNvSpPr/>
          <p:nvPr/>
        </p:nvSpPr>
        <p:spPr>
          <a:xfrm>
            <a:off x="1892337" y="4905287"/>
            <a:ext cx="4754119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貴社の主要製品、技術分野の概要をご記載ください。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110EB0C7-4548-C6E6-A847-9F8DDF7164F9}"/>
              </a:ext>
            </a:extLst>
          </p:cNvPr>
          <p:cNvSpPr/>
          <p:nvPr/>
        </p:nvSpPr>
        <p:spPr>
          <a:xfrm>
            <a:off x="235127" y="5210886"/>
            <a:ext cx="6445496" cy="677108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例：提供可能な素材・部材一覧（樹脂・金属・セラミック・電子部品・コーティングなど）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加工技術・特殊対応（ナノ加工、レーザー微細加工、滅菌対応、クリーンルーム生産）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供給形態（試作のみ、大量生産可、</a:t>
            </a:r>
            <a:r>
              <a:rPr lang="en-US" altLang="ja-JP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OEM</a:t>
            </a: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対応など）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0CB9ADC-D548-4B98-054C-54A220540381}"/>
              </a:ext>
            </a:extLst>
          </p:cNvPr>
          <p:cNvSpPr txBox="1"/>
          <p:nvPr/>
        </p:nvSpPr>
        <p:spPr>
          <a:xfrm>
            <a:off x="156475" y="9076208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設立年　：　●●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DB79FDE-E132-1017-68EF-9576DE842136}"/>
              </a:ext>
            </a:extLst>
          </p:cNvPr>
          <p:cNvSpPr txBox="1"/>
          <p:nvPr/>
        </p:nvSpPr>
        <p:spPr>
          <a:xfrm>
            <a:off x="1681353" y="9087174"/>
            <a:ext cx="12362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資本金　：　●●</a:t>
            </a:r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9DA47128-FA97-E56B-6BBB-F3DA0C6436F2}"/>
              </a:ext>
            </a:extLst>
          </p:cNvPr>
          <p:cNvSpPr/>
          <p:nvPr/>
        </p:nvSpPr>
        <p:spPr>
          <a:xfrm>
            <a:off x="70932" y="6013978"/>
            <a:ext cx="6699184" cy="1081065"/>
          </a:xfrm>
          <a:prstGeom prst="rect">
            <a:avLst/>
          </a:prstGeom>
          <a:noFill/>
          <a:ln w="2857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EADAEC9-853E-B569-100C-CDB66B34CA9A}"/>
              </a:ext>
            </a:extLst>
          </p:cNvPr>
          <p:cNvSpPr/>
          <p:nvPr/>
        </p:nvSpPr>
        <p:spPr>
          <a:xfrm>
            <a:off x="70932" y="6015327"/>
            <a:ext cx="1703672" cy="312907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共創・相談できる分野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7EF7B063-C99B-CE8F-E531-B8794F6686C7}"/>
              </a:ext>
            </a:extLst>
          </p:cNvPr>
          <p:cNvSpPr/>
          <p:nvPr/>
        </p:nvSpPr>
        <p:spPr>
          <a:xfrm>
            <a:off x="1876642" y="6050350"/>
            <a:ext cx="4754119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共創できる、希望する内容をご記載ください。</a:t>
            </a:r>
            <a:endParaRPr lang="en-US" altLang="ja-JP" sz="12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8EFE1E0D-3B6E-63EA-9166-6A5C51ECDA61}"/>
              </a:ext>
            </a:extLst>
          </p:cNvPr>
          <p:cNvSpPr/>
          <p:nvPr/>
        </p:nvSpPr>
        <p:spPr>
          <a:xfrm>
            <a:off x="219432" y="6384824"/>
            <a:ext cx="6324357" cy="46935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例：共同開発テーマ例（「次世代ステント用素材開発」「低侵襲デバイス部品」など）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 algn="just">
              <a:spcAft>
                <a:spcPts val="300"/>
              </a:spcAft>
            </a:pPr>
            <a:r>
              <a:rPr lang="ja-JP" altLang="en-US" sz="11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サポート体制（設計段階から相談可能 など）</a:t>
            </a:r>
            <a:endParaRPr lang="en-US" altLang="ja-JP" sz="11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491823EA-3252-A9D0-65A9-CC8A9EEFF082}"/>
              </a:ext>
            </a:extLst>
          </p:cNvPr>
          <p:cNvSpPr txBox="1"/>
          <p:nvPr/>
        </p:nvSpPr>
        <p:spPr>
          <a:xfrm>
            <a:off x="153508" y="9584678"/>
            <a:ext cx="159530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担当者　： ●●　●●</a:t>
            </a:r>
            <a:endParaRPr kumimoji="1"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D304ABFE-DA83-497A-AF06-3D0D74BCF280}"/>
              </a:ext>
            </a:extLst>
          </p:cNvPr>
          <p:cNvSpPr txBox="1"/>
          <p:nvPr/>
        </p:nvSpPr>
        <p:spPr>
          <a:xfrm>
            <a:off x="2200446" y="9573836"/>
            <a:ext cx="194476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Email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： </a:t>
            </a:r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***@***.co.jp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407058D0-1641-4FB2-DDC2-632E3C5D367F}"/>
              </a:ext>
            </a:extLst>
          </p:cNvPr>
          <p:cNvSpPr/>
          <p:nvPr/>
        </p:nvSpPr>
        <p:spPr>
          <a:xfrm>
            <a:off x="1689679" y="9767930"/>
            <a:ext cx="4754119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algn="just">
              <a:spcAft>
                <a:spcPts val="300"/>
              </a:spcAft>
            </a:pPr>
            <a:r>
              <a:rPr lang="en-US" altLang="ja-JP" sz="1200" dirty="0">
                <a:solidFill>
                  <a:srgbClr val="EE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200" dirty="0">
                <a:solidFill>
                  <a:srgbClr val="EE0000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担当者情報は公開可能な場合のみ記載</a:t>
            </a:r>
            <a:endParaRPr lang="en-US" altLang="ja-JP" sz="1200" dirty="0">
              <a:solidFill>
                <a:srgbClr val="EE0000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361A1950-A3DD-93F0-2476-1CB90502E9CC}"/>
              </a:ext>
            </a:extLst>
          </p:cNvPr>
          <p:cNvSpPr txBox="1"/>
          <p:nvPr/>
        </p:nvSpPr>
        <p:spPr>
          <a:xfrm>
            <a:off x="1092238" y="8808726"/>
            <a:ext cx="77457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TEL</a:t>
            </a:r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：　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C2A3FF45-919D-9FCA-8570-021155E55E26}"/>
              </a:ext>
            </a:extLst>
          </p:cNvPr>
          <p:cNvSpPr txBox="1"/>
          <p:nvPr/>
        </p:nvSpPr>
        <p:spPr>
          <a:xfrm>
            <a:off x="3160450" y="9085725"/>
            <a:ext cx="139012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従業員数　：　●●</a:t>
            </a:r>
          </a:p>
        </p:txBody>
      </p:sp>
    </p:spTree>
    <p:extLst>
      <p:ext uri="{BB962C8B-B14F-4D97-AF65-F5344CB8AC3E}">
        <p14:creationId xmlns:p14="http://schemas.microsoft.com/office/powerpoint/2010/main" val="6349548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</TotalTime>
  <Words>309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BIZ UDPゴシック</vt:lpstr>
      <vt:lpstr>BIZ UDゴシック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飯島 貴徳</dc:creator>
  <cp:lastModifiedBy>土屋 泰斗</cp:lastModifiedBy>
  <cp:revision>7</cp:revision>
  <dcterms:created xsi:type="dcterms:W3CDTF">2025-10-01T06:59:47Z</dcterms:created>
  <dcterms:modified xsi:type="dcterms:W3CDTF">2025-11-06T05:41:00Z</dcterms:modified>
</cp:coreProperties>
</file>